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s-G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4" d="100"/>
          <a:sy n="64" d="100"/>
        </p:scale>
        <p:origin x="22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1C8E45-D59E-34AF-B2A6-4A3D914B7C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GT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F40FE52-1D27-7943-DE16-DE1B3443B2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GT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809F763-5D4B-2626-BC96-FDFB74E447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2A442C-961D-44DA-B0D8-7BA68A7A9498}" type="datetimeFigureOut">
              <a:rPr lang="es-GT" smtClean="0"/>
              <a:t>28/12/2022</a:t>
            </a:fld>
            <a:endParaRPr lang="es-GT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94DBDBD-479D-9951-8BA7-4176BDC0A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75A4F3F-B9E9-7FF7-A99C-3D1B44E80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599992-D599-4BCB-B453-EAC6AE01DE6C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31318827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D8A727F-F99F-BEFD-844A-841FF5B77A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GT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E18484E8-AD18-079E-C748-2D6AEC8517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GT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BEC5FBC-4AEB-EC8F-694B-1C06ED2679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2A442C-961D-44DA-B0D8-7BA68A7A9498}" type="datetimeFigureOut">
              <a:rPr lang="es-GT" smtClean="0"/>
              <a:t>28/12/2022</a:t>
            </a:fld>
            <a:endParaRPr lang="es-GT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134DA68-7838-369F-8518-ADC62CC69D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11AE96F-B03B-0DB9-9E1C-848CD454C4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599992-D599-4BCB-B453-EAC6AE01DE6C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1646358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0B5D4D79-24CE-C9CD-1188-5B78C770C0B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GT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48FF3989-7CFE-CFF3-C10E-7882DF124E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GT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0C0442D-F9AD-2B0F-A372-27827EA548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2A442C-961D-44DA-B0D8-7BA68A7A9498}" type="datetimeFigureOut">
              <a:rPr lang="es-GT" smtClean="0"/>
              <a:t>28/12/2022</a:t>
            </a:fld>
            <a:endParaRPr lang="es-GT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B126D0E-25B6-800D-3EEC-0416217370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710DD4A-01A4-C285-3A43-63293279A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599992-D599-4BCB-B453-EAC6AE01DE6C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27587668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857C20-493E-D2D6-1E90-4DD371643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GT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1CCAC77-40DC-4D6F-D64F-65A09BC8B4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GT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6ECCB7A-2DE9-A9D8-121F-B7E9D23CCA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2A442C-961D-44DA-B0D8-7BA68A7A9498}" type="datetimeFigureOut">
              <a:rPr lang="es-GT" smtClean="0"/>
              <a:t>28/12/2022</a:t>
            </a:fld>
            <a:endParaRPr lang="es-GT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AC74922-0C9F-D9AD-3620-275E484954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3ADA3C3-B692-8874-8F89-D6815F2BF4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599992-D599-4BCB-B453-EAC6AE01DE6C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30782183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F9D1DB-6C7F-CC0D-E38D-F07462E009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GT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5AFE925-2922-9BD6-EEB9-23A7D3BB5F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A940171-80A6-9526-4987-D844F16916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2A442C-961D-44DA-B0D8-7BA68A7A9498}" type="datetimeFigureOut">
              <a:rPr lang="es-GT" smtClean="0"/>
              <a:t>28/12/2022</a:t>
            </a:fld>
            <a:endParaRPr lang="es-GT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94BCDB7-4DEC-853A-45BA-F11A9914C3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CE5B732-DC91-E1E6-B054-6F5706B5A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599992-D599-4BCB-B453-EAC6AE01DE6C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39076599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BC5E73-FCC0-357E-6C7A-6A7A6C23DC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GT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D643994-F832-87DD-A2BD-F4B81844E8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GT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0B92E73-4F03-DC43-6CF9-D5CEFAAF1E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GT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162D0C0-19AF-BA62-9863-25568D82E2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2A442C-961D-44DA-B0D8-7BA68A7A9498}" type="datetimeFigureOut">
              <a:rPr lang="es-GT" smtClean="0"/>
              <a:t>28/12/2022</a:t>
            </a:fld>
            <a:endParaRPr lang="es-GT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46A6503-5864-88FB-0EA8-1F3FD4DBB2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2785236-B03B-AAFF-09E5-A9FDC10400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599992-D599-4BCB-B453-EAC6AE01DE6C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468327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D5FF3F1-EF51-A940-CD5E-3561232870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GT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CC4AFDF-C864-A5ED-343C-6C976964A6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08DA67FF-3F0C-841F-C5AE-2CC0C66EB2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GT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1E2AA9B4-D99B-0C80-5169-3EA8C624286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FA069E4E-A536-466F-855A-11753D09F8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GT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F8D2A448-2CD7-00FD-DD9D-588A1E0134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2A442C-961D-44DA-B0D8-7BA68A7A9498}" type="datetimeFigureOut">
              <a:rPr lang="es-GT" smtClean="0"/>
              <a:t>28/12/2022</a:t>
            </a:fld>
            <a:endParaRPr lang="es-GT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F00F3326-5D57-A797-1F85-B073F3F02D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6B1CAD17-295C-B39A-20DC-E8E219FD6A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599992-D599-4BCB-B453-EAC6AE01DE6C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10905783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878EBC-4DE4-0C61-DADA-022350DAC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GT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2CE0E638-275E-D5CC-80DB-5A7CA6CBA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2A442C-961D-44DA-B0D8-7BA68A7A9498}" type="datetimeFigureOut">
              <a:rPr lang="es-GT" smtClean="0"/>
              <a:t>28/12/2022</a:t>
            </a:fld>
            <a:endParaRPr lang="es-GT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39D95841-2A35-12EF-C90C-E62EBBD7BB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8ACE093B-E288-D856-FB8D-4EFE7C6D2B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599992-D599-4BCB-B453-EAC6AE01DE6C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174423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BF708C6E-E7CB-F176-93C3-B53C4F7D85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2A442C-961D-44DA-B0D8-7BA68A7A9498}" type="datetimeFigureOut">
              <a:rPr lang="es-GT" smtClean="0"/>
              <a:t>28/12/2022</a:t>
            </a:fld>
            <a:endParaRPr lang="es-GT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7DC71FA9-44A6-33F8-5202-0120E78187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9EFB6F7-779F-DFE7-3B76-EA285837B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599992-D599-4BCB-B453-EAC6AE01DE6C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12484807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E6459F-E5F5-D8EC-866D-A52EBC5DA8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GT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7CBD71A-0D60-A41A-B42C-2C5B2A8444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GT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17B8F79-D789-8075-D9E9-1F21CF6641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5C74AD0-B6DD-5A12-21F6-546CD137EF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2A442C-961D-44DA-B0D8-7BA68A7A9498}" type="datetimeFigureOut">
              <a:rPr lang="es-GT" smtClean="0"/>
              <a:t>28/12/2022</a:t>
            </a:fld>
            <a:endParaRPr lang="es-GT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AEC3AD2-78F2-015B-9F35-C427D01AD4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21482E0-3626-5C50-CD14-E8576770D2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599992-D599-4BCB-B453-EAC6AE01DE6C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24520334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D55B7D-AB5E-F68C-75C3-43C7809F3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GT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EAB4C1B6-6B11-6836-1A3C-14BD18BC4DE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GT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3153301-16A4-1920-632F-2FFC1B5A92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FFC9167-8FAE-BD3E-CBCE-DDD1DBF0D9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2A442C-961D-44DA-B0D8-7BA68A7A9498}" type="datetimeFigureOut">
              <a:rPr lang="es-GT" smtClean="0"/>
              <a:t>28/12/2022</a:t>
            </a:fld>
            <a:endParaRPr lang="es-GT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486DD69-08CA-F58A-27D6-06CD315863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FB07899-6BCA-A6AA-B3CB-4CDE497F70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599992-D599-4BCB-B453-EAC6AE01DE6C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25001883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6465B29B-3F45-D99F-A7EB-51205036D6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GT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D584B67-5E66-B245-0F84-C1E1730ABE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GT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DFC5846-9426-7671-8EBD-E168514C92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2A442C-961D-44DA-B0D8-7BA68A7A9498}" type="datetimeFigureOut">
              <a:rPr lang="es-GT" smtClean="0"/>
              <a:t>28/12/2022</a:t>
            </a:fld>
            <a:endParaRPr lang="es-GT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039B75C-17FE-1F64-EC70-7870D1E048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GT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2A21F56-A82A-9F4C-42DE-7154614EE7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599992-D599-4BCB-B453-EAC6AE01DE6C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4977374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G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jpg"/><Relationship Id="rId4" Type="http://schemas.openxmlformats.org/officeDocument/2006/relationships/image" Target="../media/image3.jpg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10FBA05B-F29E-CB74-5BC1-F94BE1426E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2553" y="-9104"/>
            <a:ext cx="3715268" cy="2448267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5C2DAEB2-305A-25AD-6748-A629FC1928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2715" y="-15498"/>
            <a:ext cx="3802594" cy="2566855"/>
          </a:xfrm>
          <a:prstGeom prst="rect">
            <a:avLst/>
          </a:prstGeom>
        </p:spPr>
      </p:pic>
      <p:pic>
        <p:nvPicPr>
          <p:cNvPr id="9" name="Imagen 8" descr="Imagen que contiene pasto, campo, competencia de atletismo&#10;&#10;Descripción generada automáticamente">
            <a:extLst>
              <a:ext uri="{FF2B5EF4-FFF2-40B4-BE49-F238E27FC236}">
                <a16:creationId xmlns:a16="http://schemas.microsoft.com/office/drawing/2014/main" id="{44ABCA9C-3276-508F-5148-3C91289BA6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476" y="2426597"/>
            <a:ext cx="3702191" cy="2451897"/>
          </a:xfrm>
          <a:prstGeom prst="rect">
            <a:avLst/>
          </a:prstGeom>
        </p:spPr>
      </p:pic>
      <p:pic>
        <p:nvPicPr>
          <p:cNvPr id="17" name="Imagen 16" descr="Imagen que contiene tabla, foto, traje, hecho de madera&#10;&#10;Descripción generada automáticamente">
            <a:extLst>
              <a:ext uri="{FF2B5EF4-FFF2-40B4-BE49-F238E27FC236}">
                <a16:creationId xmlns:a16="http://schemas.microsoft.com/office/drawing/2014/main" id="{30100FE8-398E-AE62-C88E-C586F85DE77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555" b="16966"/>
          <a:stretch/>
        </p:blipFill>
        <p:spPr>
          <a:xfrm>
            <a:off x="7427966" y="2416160"/>
            <a:ext cx="3980879" cy="2566855"/>
          </a:xfrm>
          <a:prstGeom prst="rect">
            <a:avLst/>
          </a:prstGeom>
        </p:spPr>
      </p:pic>
      <p:pic>
        <p:nvPicPr>
          <p:cNvPr id="19" name="Imagen 18" descr="Texto&#10;&#10;Descripción generada automáticamente con confianza media">
            <a:extLst>
              <a:ext uri="{FF2B5EF4-FFF2-40B4-BE49-F238E27FC236}">
                <a16:creationId xmlns:a16="http://schemas.microsoft.com/office/drawing/2014/main" id="{975B839D-31AE-A53B-7786-24D763FA94B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333" b="22787"/>
          <a:stretch/>
        </p:blipFill>
        <p:spPr>
          <a:xfrm>
            <a:off x="7673167" y="4859032"/>
            <a:ext cx="3736992" cy="2013486"/>
          </a:xfrm>
          <a:prstGeom prst="rect">
            <a:avLst/>
          </a:prstGeom>
        </p:spPr>
      </p:pic>
      <p:pic>
        <p:nvPicPr>
          <p:cNvPr id="21" name="Imagen 20" descr="Texto, Carta&#10;&#10;Descripción generada automáticamente">
            <a:extLst>
              <a:ext uri="{FF2B5EF4-FFF2-40B4-BE49-F238E27FC236}">
                <a16:creationId xmlns:a16="http://schemas.microsoft.com/office/drawing/2014/main" id="{70AF37CE-D6DD-775E-35CD-2EE9F1304B6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969" b="19196"/>
          <a:stretch/>
        </p:blipFill>
        <p:spPr>
          <a:xfrm>
            <a:off x="7475309" y="-15498"/>
            <a:ext cx="3932479" cy="2431658"/>
          </a:xfrm>
          <a:prstGeom prst="rect">
            <a:avLst/>
          </a:prstGeom>
        </p:spPr>
      </p:pic>
      <p:pic>
        <p:nvPicPr>
          <p:cNvPr id="23" name="Imagen 22" descr="Imagen que contiene tabla, reloj, firmar, conjunto&#10;&#10;Descripción generada automáticamente">
            <a:extLst>
              <a:ext uri="{FF2B5EF4-FFF2-40B4-BE49-F238E27FC236}">
                <a16:creationId xmlns:a16="http://schemas.microsoft.com/office/drawing/2014/main" id="{91536293-4125-088F-3654-1D4328A297A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555" b="16966"/>
          <a:stretch/>
        </p:blipFill>
        <p:spPr>
          <a:xfrm>
            <a:off x="3672715" y="2416160"/>
            <a:ext cx="3802594" cy="2451897"/>
          </a:xfrm>
          <a:prstGeom prst="rect">
            <a:avLst/>
          </a:prstGeom>
        </p:spPr>
      </p:pic>
      <p:pic>
        <p:nvPicPr>
          <p:cNvPr id="13" name="Imagen 12" descr="Texto&#10;&#10;Descripción generada automáticamente con confianza media">
            <a:extLst>
              <a:ext uri="{FF2B5EF4-FFF2-40B4-BE49-F238E27FC236}">
                <a16:creationId xmlns:a16="http://schemas.microsoft.com/office/drawing/2014/main" id="{2794EBA8-B7A2-8F59-C4DA-4CD82E1DC798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874" b="35448"/>
          <a:stretch/>
        </p:blipFill>
        <p:spPr>
          <a:xfrm>
            <a:off x="1126291" y="4864426"/>
            <a:ext cx="6545562" cy="2008091"/>
          </a:xfrm>
          <a:prstGeom prst="rect">
            <a:avLst/>
          </a:prstGeom>
        </p:spPr>
      </p:pic>
      <p:pic>
        <p:nvPicPr>
          <p:cNvPr id="11" name="Imagen 10" descr="Diagrama&#10;&#10;Descripción generada automáticamente">
            <a:extLst>
              <a:ext uri="{FF2B5EF4-FFF2-40B4-BE49-F238E27FC236}">
                <a16:creationId xmlns:a16="http://schemas.microsoft.com/office/drawing/2014/main" id="{856F14BF-C847-6B59-E89B-7C7340EF2E4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563" y="4430476"/>
            <a:ext cx="3702191" cy="2442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91490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0</Words>
  <Application>Microsoft Office PowerPoint</Application>
  <PresentationFormat>Panorámica</PresentationFormat>
  <Paragraphs>0</Paragraphs>
  <Slides>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Tema de Office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BENJAMIN  NICOLAS LEIVA CRISPI</dc:creator>
  <cp:lastModifiedBy>BENJAMIN  NICOLAS LEIVA CRISPI</cp:lastModifiedBy>
  <cp:revision>1</cp:revision>
  <dcterms:created xsi:type="dcterms:W3CDTF">2022-12-29T00:57:09Z</dcterms:created>
  <dcterms:modified xsi:type="dcterms:W3CDTF">2022-12-29T01:11:19Z</dcterms:modified>
</cp:coreProperties>
</file>